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E97C-5246-491E-A2CF-E7ED9810E5C4}" type="datetimeFigureOut">
              <a:rPr lang="ar-IQ" smtClean="0"/>
              <a:t>21/05/1434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DFFC-2F36-4F9B-A29F-58EB07CC8E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E97C-5246-491E-A2CF-E7ED9810E5C4}" type="datetimeFigureOut">
              <a:rPr lang="ar-IQ" smtClean="0"/>
              <a:t>21/05/1434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DFFC-2F36-4F9B-A29F-58EB07CC8E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E97C-5246-491E-A2CF-E7ED9810E5C4}" type="datetimeFigureOut">
              <a:rPr lang="ar-IQ" smtClean="0"/>
              <a:t>21/05/1434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DFFC-2F36-4F9B-A29F-58EB07CC8E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E97C-5246-491E-A2CF-E7ED9810E5C4}" type="datetimeFigureOut">
              <a:rPr lang="ar-IQ" smtClean="0"/>
              <a:t>21/05/1434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DFFC-2F36-4F9B-A29F-58EB07CC8E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E97C-5246-491E-A2CF-E7ED9810E5C4}" type="datetimeFigureOut">
              <a:rPr lang="ar-IQ" smtClean="0"/>
              <a:t>21/05/1434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DFFC-2F36-4F9B-A29F-58EB07CC8E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E97C-5246-491E-A2CF-E7ED9810E5C4}" type="datetimeFigureOut">
              <a:rPr lang="ar-IQ" smtClean="0"/>
              <a:t>21/05/1434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DFFC-2F36-4F9B-A29F-58EB07CC8E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E97C-5246-491E-A2CF-E7ED9810E5C4}" type="datetimeFigureOut">
              <a:rPr lang="ar-IQ" smtClean="0"/>
              <a:t>21/05/1434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DFFC-2F36-4F9B-A29F-58EB07CC8E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E97C-5246-491E-A2CF-E7ED9810E5C4}" type="datetimeFigureOut">
              <a:rPr lang="ar-IQ" smtClean="0"/>
              <a:t>21/05/1434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DFFC-2F36-4F9B-A29F-58EB07CC8E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E97C-5246-491E-A2CF-E7ED9810E5C4}" type="datetimeFigureOut">
              <a:rPr lang="ar-IQ" smtClean="0"/>
              <a:t>21/05/1434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DFFC-2F36-4F9B-A29F-58EB07CC8E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E97C-5246-491E-A2CF-E7ED9810E5C4}" type="datetimeFigureOut">
              <a:rPr lang="ar-IQ" smtClean="0"/>
              <a:t>21/05/1434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DFFC-2F36-4F9B-A29F-58EB07CC8E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E97C-5246-491E-A2CF-E7ED9810E5C4}" type="datetimeFigureOut">
              <a:rPr lang="ar-IQ" smtClean="0"/>
              <a:t>21/05/1434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DFFC-2F36-4F9B-A29F-58EB07CC8EA3}" type="slidenum">
              <a:rPr lang="ar-IQ" smtClean="0"/>
              <a:t>‹#›</a:t>
            </a:fld>
            <a:endParaRPr lang="ar-IQ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FF6E97C-5246-491E-A2CF-E7ED9810E5C4}" type="datetimeFigureOut">
              <a:rPr lang="ar-IQ" smtClean="0"/>
              <a:t>21/05/1434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B1DFFC-2F36-4F9B-A29F-58EB07CC8EA3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1008112"/>
          </a:xfrm>
        </p:spPr>
        <p:txBody>
          <a:bodyPr/>
          <a:lstStyle/>
          <a:p>
            <a:pPr algn="ctr"/>
            <a:r>
              <a:rPr lang="ar-IQ" dirty="0" smtClean="0"/>
              <a:t>التمارين العلاجية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03648" y="4797152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ar-IQ" sz="2800" dirty="0" smtClean="0"/>
              <a:t>تعريف التمارين العلاجية</a:t>
            </a:r>
          </a:p>
          <a:p>
            <a:pPr algn="r"/>
            <a:r>
              <a:rPr lang="ar-IQ" sz="2800" dirty="0" smtClean="0"/>
              <a:t>اهداف التمارين العلاجية</a:t>
            </a:r>
            <a:endParaRPr lang="ar-IQ" sz="28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50" y="1785937"/>
            <a:ext cx="3619500" cy="27231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5647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87" y="695325"/>
            <a:ext cx="6905625" cy="5467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93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941041"/>
            <a:ext cx="7620000" cy="508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7658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87119"/>
            <a:ext cx="8568952" cy="61346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1619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4000" dirty="0" smtClean="0"/>
              <a:t>قواعد اجراء التدليك الصحيح</a:t>
            </a:r>
            <a:endParaRPr lang="ar-IQ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800" dirty="0" smtClean="0"/>
              <a:t>راحة المصاب</a:t>
            </a:r>
          </a:p>
          <a:p>
            <a:r>
              <a:rPr lang="ar-IQ" sz="2800" dirty="0" smtClean="0"/>
              <a:t>درجة الحرارة</a:t>
            </a:r>
          </a:p>
          <a:p>
            <a:r>
              <a:rPr lang="ar-IQ" sz="2800" dirty="0" smtClean="0"/>
              <a:t>تغطية الرياضي</a:t>
            </a:r>
          </a:p>
          <a:p>
            <a:r>
              <a:rPr lang="ar-IQ" sz="2800" dirty="0" smtClean="0"/>
              <a:t>بداية التدليك</a:t>
            </a:r>
          </a:p>
          <a:p>
            <a:r>
              <a:rPr lang="ar-IQ" sz="2800" dirty="0" smtClean="0"/>
              <a:t>اتجاه التدليك</a:t>
            </a:r>
          </a:p>
          <a:p>
            <a:r>
              <a:rPr lang="ar-IQ" sz="2800" dirty="0" smtClean="0"/>
              <a:t>استخدام المواد المساعدة</a:t>
            </a:r>
          </a:p>
          <a:p>
            <a:r>
              <a:rPr lang="ar-IQ" sz="2800" dirty="0" smtClean="0"/>
              <a:t>الاسترخاء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42056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4000" dirty="0" smtClean="0"/>
              <a:t>الحالات التي يمنع فيها التدليك</a:t>
            </a:r>
            <a:endParaRPr lang="ar-IQ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2400" dirty="0" smtClean="0"/>
              <a:t>الالتهاب</a:t>
            </a:r>
          </a:p>
          <a:p>
            <a:r>
              <a:rPr lang="ar-IQ" sz="2400" dirty="0" smtClean="0"/>
              <a:t>الاصابة الجديدة</a:t>
            </a:r>
          </a:p>
          <a:p>
            <a:r>
              <a:rPr lang="ar-IQ" sz="2400" dirty="0" smtClean="0"/>
              <a:t>الحمى العالية</a:t>
            </a:r>
          </a:p>
          <a:p>
            <a:r>
              <a:rPr lang="ar-IQ" sz="2400" dirty="0" smtClean="0"/>
              <a:t>انواع النزف</a:t>
            </a:r>
          </a:p>
          <a:p>
            <a:r>
              <a:rPr lang="ar-IQ" sz="2400" dirty="0" smtClean="0"/>
              <a:t>امراض الجلد</a:t>
            </a:r>
          </a:p>
          <a:p>
            <a:r>
              <a:rPr lang="ar-IQ" sz="2400" dirty="0" smtClean="0"/>
              <a:t>الدوالي</a:t>
            </a:r>
          </a:p>
          <a:p>
            <a:r>
              <a:rPr lang="ar-IQ" sz="2400" dirty="0" smtClean="0"/>
              <a:t>امراض الدم</a:t>
            </a:r>
          </a:p>
          <a:p>
            <a:r>
              <a:rPr lang="ar-IQ" sz="2400" dirty="0" smtClean="0"/>
              <a:t>الاورام السرطانية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07533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4000" dirty="0" smtClean="0"/>
              <a:t>التأثير العلاجي للتدليك</a:t>
            </a:r>
            <a:endParaRPr lang="ar-IQ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800" dirty="0" smtClean="0"/>
              <a:t>الاستجابة </a:t>
            </a:r>
            <a:r>
              <a:rPr lang="ar-IQ" sz="2800" dirty="0" err="1" smtClean="0"/>
              <a:t>الميكانيكة</a:t>
            </a:r>
            <a:endParaRPr lang="ar-IQ" sz="2800" dirty="0" smtClean="0"/>
          </a:p>
          <a:p>
            <a:r>
              <a:rPr lang="ar-IQ" sz="2800" dirty="0" err="1" smtClean="0"/>
              <a:t>الفسلجية</a:t>
            </a:r>
            <a:endParaRPr lang="ar-IQ" sz="2800" dirty="0" smtClean="0"/>
          </a:p>
          <a:p>
            <a:r>
              <a:rPr lang="ar-IQ" sz="2800" dirty="0" smtClean="0"/>
              <a:t>النفسية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83543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مقومات الرياضة العلاجية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800" dirty="0" smtClean="0"/>
              <a:t>حالة الجسم العامة</a:t>
            </a:r>
          </a:p>
          <a:p>
            <a:r>
              <a:rPr lang="ar-IQ" sz="2800" dirty="0" smtClean="0"/>
              <a:t>القوة العضلية</a:t>
            </a:r>
          </a:p>
          <a:p>
            <a:r>
              <a:rPr lang="ar-IQ" sz="2800" dirty="0" smtClean="0"/>
              <a:t>تمارين المرونة</a:t>
            </a:r>
          </a:p>
          <a:p>
            <a:r>
              <a:rPr lang="ar-IQ" sz="2800" dirty="0" smtClean="0"/>
              <a:t>الاثقال</a:t>
            </a:r>
          </a:p>
          <a:p>
            <a:r>
              <a:rPr lang="ar-IQ" sz="2800" dirty="0" smtClean="0"/>
              <a:t>المطاولة </a:t>
            </a:r>
          </a:p>
          <a:p>
            <a:r>
              <a:rPr lang="ar-IQ" sz="2800" dirty="0" smtClean="0"/>
              <a:t>الانسجة </a:t>
            </a:r>
            <a:r>
              <a:rPr lang="ar-IQ" sz="2800" dirty="0" err="1" smtClean="0"/>
              <a:t>الرخوه</a:t>
            </a:r>
            <a:endParaRPr lang="ar-IQ" sz="2800" dirty="0" smtClean="0"/>
          </a:p>
          <a:p>
            <a:r>
              <a:rPr lang="ar-IQ" sz="2800" dirty="0" smtClean="0"/>
              <a:t>الحالة النفسية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01051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4000" dirty="0" smtClean="0"/>
              <a:t>اطوار التمارين التأهيلية</a:t>
            </a:r>
            <a:endParaRPr lang="ar-IQ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2800" dirty="0" smtClean="0"/>
              <a:t>ما  بعد الاصابة</a:t>
            </a:r>
          </a:p>
          <a:p>
            <a:r>
              <a:rPr lang="ar-IQ" sz="2800" dirty="0" smtClean="0"/>
              <a:t>التمارين الابتدائية</a:t>
            </a:r>
          </a:p>
          <a:p>
            <a:r>
              <a:rPr lang="ar-IQ" sz="2800" dirty="0" smtClean="0"/>
              <a:t>التقلص العضلي الكامل</a:t>
            </a:r>
          </a:p>
          <a:p>
            <a:r>
              <a:rPr lang="ar-IQ" sz="2800" dirty="0"/>
              <a:t> </a:t>
            </a:r>
            <a:r>
              <a:rPr lang="ar-IQ" sz="2800" dirty="0" smtClean="0"/>
              <a:t>المدى الحركي</a:t>
            </a:r>
          </a:p>
          <a:p>
            <a:r>
              <a:rPr lang="ar-IQ" sz="2800" dirty="0" smtClean="0"/>
              <a:t>العودة للملعب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67993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ar-IQ" sz="5400" dirty="0" smtClean="0"/>
              <a:t>التدليك</a:t>
            </a:r>
            <a:endParaRPr lang="ar-IQ" sz="5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5157192"/>
            <a:ext cx="8229600" cy="1152128"/>
          </a:xfrm>
        </p:spPr>
        <p:txBody>
          <a:bodyPr>
            <a:noAutofit/>
          </a:bodyPr>
          <a:lstStyle/>
          <a:p>
            <a:r>
              <a:rPr lang="ar-IQ" sz="3200" dirty="0" smtClean="0"/>
              <a:t>تعريف التدليك</a:t>
            </a:r>
          </a:p>
          <a:p>
            <a:r>
              <a:rPr lang="ar-IQ" sz="3200" dirty="0" smtClean="0"/>
              <a:t>انواع التدليك</a:t>
            </a:r>
            <a:endParaRPr lang="ar-IQ" sz="32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14463"/>
            <a:ext cx="7200800" cy="345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5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4000" dirty="0" smtClean="0"/>
              <a:t>التدليك اللمسي</a:t>
            </a:r>
            <a:endParaRPr lang="ar-IQ" sz="4000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309019"/>
            <a:ext cx="6552728" cy="3048000"/>
          </a:xfrm>
        </p:spPr>
      </p:pic>
    </p:spTree>
    <p:extLst>
      <p:ext uri="{BB962C8B-B14F-4D97-AF65-F5344CB8AC3E}">
        <p14:creationId xmlns:p14="http://schemas.microsoft.com/office/powerpoint/2010/main" val="179787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4000" dirty="0" smtClean="0"/>
              <a:t>التدليك </a:t>
            </a:r>
            <a:r>
              <a:rPr lang="ar-IQ" sz="4000" dirty="0" err="1" smtClean="0"/>
              <a:t>العجني</a:t>
            </a:r>
            <a:endParaRPr lang="ar-IQ" sz="4000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204864"/>
            <a:ext cx="5976664" cy="2780680"/>
          </a:xfrm>
        </p:spPr>
      </p:pic>
    </p:spTree>
    <p:extLst>
      <p:ext uri="{BB962C8B-B14F-4D97-AF65-F5344CB8AC3E}">
        <p14:creationId xmlns:p14="http://schemas.microsoft.com/office/powerpoint/2010/main" val="121441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4000" dirty="0" smtClean="0"/>
              <a:t>التدليك </a:t>
            </a:r>
            <a:r>
              <a:rPr lang="ar-IQ" sz="4000" dirty="0" err="1"/>
              <a:t>الفركي</a:t>
            </a:r>
            <a:endParaRPr lang="ar-IQ" sz="4000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585301"/>
            <a:ext cx="3115047" cy="2736304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564904"/>
            <a:ext cx="3145532" cy="266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86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4000" dirty="0" smtClean="0"/>
              <a:t>التدليك النقري</a:t>
            </a:r>
            <a:endParaRPr lang="ar-IQ" sz="4000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060848"/>
            <a:ext cx="5400600" cy="3528391"/>
          </a:xfrm>
        </p:spPr>
      </p:pic>
    </p:spTree>
    <p:extLst>
      <p:ext uri="{BB962C8B-B14F-4D97-AF65-F5344CB8AC3E}">
        <p14:creationId xmlns:p14="http://schemas.microsoft.com/office/powerpoint/2010/main" val="401180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4000" dirty="0" smtClean="0"/>
              <a:t>التدليك الاهتز</a:t>
            </a:r>
            <a:r>
              <a:rPr lang="ar-IQ" dirty="0" smtClean="0"/>
              <a:t>ازي</a:t>
            </a:r>
            <a:endParaRPr lang="ar-IQ" dirty="0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312" y="1806575"/>
            <a:ext cx="4829375" cy="4052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5389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TC102455596[[fn=الربيع]]</Template>
  <TotalTime>74</TotalTime>
  <Words>99</Words>
  <Application>Microsoft Office PowerPoint</Application>
  <PresentationFormat>عرض على الشاشة (3:4)‏</PresentationFormat>
  <Paragraphs>46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Spring</vt:lpstr>
      <vt:lpstr>التمارين العلاجية</vt:lpstr>
      <vt:lpstr>مقومات الرياضة العلاجية</vt:lpstr>
      <vt:lpstr>اطوار التمارين التأهيلية</vt:lpstr>
      <vt:lpstr>التدليك</vt:lpstr>
      <vt:lpstr>التدليك اللمسي</vt:lpstr>
      <vt:lpstr>التدليك العجني</vt:lpstr>
      <vt:lpstr>التدليك الفركي</vt:lpstr>
      <vt:lpstr>التدليك النقري</vt:lpstr>
      <vt:lpstr>التدليك الاهتزازي</vt:lpstr>
      <vt:lpstr>عرض تقديمي في PowerPoint</vt:lpstr>
      <vt:lpstr>عرض تقديمي في PowerPoint</vt:lpstr>
      <vt:lpstr>عرض تقديمي في PowerPoint</vt:lpstr>
      <vt:lpstr>قواعد اجراء التدليك الصحيح</vt:lpstr>
      <vt:lpstr>الحالات التي يمنع فيها التدليك</vt:lpstr>
      <vt:lpstr>التأثير العلاجي للتدليك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التمارين العلاجية</dc:title>
  <dc:creator>DR.Ahmed Saker 2o1O</dc:creator>
  <cp:lastModifiedBy>DR.Ahmed Saker 2o1O</cp:lastModifiedBy>
  <cp:revision>5</cp:revision>
  <dcterms:created xsi:type="dcterms:W3CDTF">2013-04-01T20:09:15Z</dcterms:created>
  <dcterms:modified xsi:type="dcterms:W3CDTF">2013-04-01T21:23:32Z</dcterms:modified>
</cp:coreProperties>
</file>